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png"/>
  <Override PartName="/ppt/media/image2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D4BD7-20FC-46BA-A1DB-37C168C8A227}" v="7" dt="2024-05-31T04:06:17.8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1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  <pc:docChgLst>
    <pc:chgData name="ZHANG Xiangyu" userId="0af619d5-14b7-43d3-95bc-94ad39c803d6" providerId="ADAL" clId="{575D4BD7-20FC-46BA-A1DB-37C168C8A227}"/>
    <pc:docChg chg="modSld">
      <pc:chgData name="ZHANG Xiangyu" userId="0af619d5-14b7-43d3-95bc-94ad39c803d6" providerId="ADAL" clId="{575D4BD7-20FC-46BA-A1DB-37C168C8A227}" dt="2024-05-31T04:06:17.809" v="25" actId="5736"/>
      <pc:docMkLst>
        <pc:docMk/>
      </pc:docMkLst>
      <pc:sldChg chg="modSp mod">
        <pc:chgData name="ZHANG Xiangyu" userId="0af619d5-14b7-43d3-95bc-94ad39c803d6" providerId="ADAL" clId="{575D4BD7-20FC-46BA-A1DB-37C168C8A227}" dt="2024-05-27T03:44:52.459" v="1" actId="5736"/>
        <pc:sldMkLst>
          <pc:docMk/>
          <pc:sldMk cId="2545574032" sldId="272"/>
        </pc:sldMkLst>
        <pc:graphicFrameChg chg="mod modGraphic">
          <ac:chgData name="ZHANG Xiangyu" userId="0af619d5-14b7-43d3-95bc-94ad39c803d6" providerId="ADAL" clId="{575D4BD7-20FC-46BA-A1DB-37C168C8A227}" dt="2024-05-27T03:44:52.459" v="1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</pc:sldChg>
      <pc:sldChg chg="modSp mod">
        <pc:chgData name="ZHANG Xiangyu" userId="0af619d5-14b7-43d3-95bc-94ad39c803d6" providerId="ADAL" clId="{575D4BD7-20FC-46BA-A1DB-37C168C8A227}" dt="2024-05-31T04:06:17.809" v="25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575D4BD7-20FC-46BA-A1DB-37C168C8A227}" dt="2024-05-31T04:06:10.704" v="24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575D4BD7-20FC-46BA-A1DB-37C168C8A227}" dt="2024-05-31T04:06:17.809" v="25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51164"/>
              </p:ext>
            </p:extLst>
          </p:nvPr>
        </p:nvGraphicFramePr>
        <p:xfrm>
          <a:off x="0" y="217714"/>
          <a:ext cx="11393714" cy="11754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75472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20 June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7380"/>
              </p:ext>
            </p:extLst>
          </p:nvPr>
        </p:nvGraphicFramePr>
        <p:xfrm>
          <a:off x="553967" y="4229974"/>
          <a:ext cx="11084063" cy="430670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20 June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927</Words>
  <Application>Microsoft Office PowerPoint</Application>
  <PresentationFormat>宽屏</PresentationFormat>
  <Paragraphs>301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2024-05-31T04:06:18Z</dcterms:modified>
</cp:coreProperties>
</file>